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jpg" ContentType="image/png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89" r:id="rId3"/>
    <p:sldId id="290" r:id="rId4"/>
    <p:sldId id="287" r:id="rId5"/>
    <p:sldId id="288" r:id="rId6"/>
    <p:sldId id="291" r:id="rId7"/>
    <p:sldId id="292" r:id="rId8"/>
    <p:sldId id="293" r:id="rId9"/>
    <p:sldId id="294" r:id="rId10"/>
    <p:sldId id="295" r:id="rId11"/>
    <p:sldId id="296" r:id="rId12"/>
    <p:sldId id="298" r:id="rId13"/>
    <p:sldId id="29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429"/>
    <a:srgbClr val="38CDC4"/>
    <a:srgbClr val="CDCDCD"/>
    <a:srgbClr val="3B4C60"/>
    <a:srgbClr val="7F7F7F"/>
    <a:srgbClr val="000000"/>
    <a:srgbClr val="5B9BD5"/>
    <a:srgbClr val="53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7" autoAdjust="0"/>
    <p:restoredTop sz="94103" autoAdjust="0"/>
  </p:normalViewPr>
  <p:slideViewPr>
    <p:cSldViewPr snapToGrid="0">
      <p:cViewPr varScale="1">
        <p:scale>
          <a:sx n="67" d="100"/>
          <a:sy n="67" d="100"/>
        </p:scale>
        <p:origin x="60" y="2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4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70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30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1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16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5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87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5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8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9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0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41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5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5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3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한강에서 놀자</a:t>
            </a:r>
            <a:r>
              <a:rPr lang="en-US" altLang="ko-KR" dirty="0" smtClean="0"/>
              <a:t>!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스토리보드</a:t>
            </a:r>
            <a:r>
              <a:rPr lang="en-US" altLang="ko-KR" dirty="0" smtClean="0"/>
              <a:t>-</a:t>
            </a:r>
            <a:r>
              <a:rPr lang="ko-KR" altLang="en-US" smtClean="0"/>
              <a:t>아티스트</a:t>
            </a:r>
            <a:r>
              <a:rPr lang="en-US" altLang="ko-KR" dirty="0" smtClean="0"/>
              <a:t>, </a:t>
            </a:r>
            <a:r>
              <a:rPr lang="ko-KR" altLang="en-US" smtClean="0"/>
              <a:t>관리자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588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8" y="0"/>
            <a:ext cx="3857625" cy="6858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067347" y="3793067"/>
            <a:ext cx="1241253" cy="2159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199" y="60704"/>
            <a:ext cx="3784599" cy="67365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76199" y="3654567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사진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첨부시</a:t>
            </a:r>
            <a:r>
              <a:rPr lang="ko-KR" altLang="en-US" sz="1200" dirty="0" smtClean="0">
                <a:solidFill>
                  <a:srgbClr val="FF0000"/>
                </a:solidFill>
              </a:rPr>
              <a:t> 갤러리 화면 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40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48" y="0"/>
            <a:ext cx="3857625" cy="68580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3256060" y="1209896"/>
            <a:ext cx="3144740" cy="2338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활동보고서</a:t>
            </a:r>
            <a:endParaRPr lang="en-US" altLang="ko-KR" sz="1600" dirty="0" smtClean="0">
              <a:latin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팀들이 작성한 활동보고서 확인 가능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날짜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ko-KR" altLang="en-US" sz="1400" dirty="0" smtClean="0">
                <a:latin typeface="+mn-ea"/>
              </a:rPr>
              <a:t>위치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ko-KR" altLang="en-US" sz="1400" dirty="0" err="1" smtClean="0">
                <a:latin typeface="+mn-ea"/>
              </a:rPr>
              <a:t>팀명순으로</a:t>
            </a:r>
            <a:r>
              <a:rPr lang="ko-KR" altLang="en-US" sz="1400" dirty="0" smtClean="0">
                <a:latin typeface="+mn-ea"/>
              </a:rPr>
              <a:t> 선택 후 정렬 가능</a:t>
            </a:r>
            <a:endParaRPr lang="en-US" altLang="ko-KR" sz="1400" dirty="0" smtClean="0">
              <a:latin typeface="+mn-ea"/>
            </a:endParaRPr>
          </a:p>
          <a:p>
            <a:pPr algn="just"/>
            <a:endParaRPr lang="en-US" altLang="ko-KR" sz="1400" dirty="0" smtClean="0">
              <a:latin typeface="+mn-ea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/>
          </p:nvPr>
        </p:nvGraphicFramePr>
        <p:xfrm>
          <a:off x="9877004" y="3293533"/>
          <a:ext cx="2199788" cy="2565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Image" r:id="rId4" imgW="4825080" imgH="5625360" progId="Photoshop.Image.13">
                  <p:embed/>
                </p:oleObj>
              </mc:Choice>
              <mc:Fallback>
                <p:oleObj name="Image" r:id="rId4" imgW="4825080" imgH="5625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77004" y="3293533"/>
                        <a:ext cx="2199788" cy="2565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/>
          </p:nvPr>
        </p:nvGraphicFramePr>
        <p:xfrm>
          <a:off x="4642697" y="4275667"/>
          <a:ext cx="2570978" cy="1921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Image" r:id="rId6" imgW="7288560" imgH="5447520" progId="Photoshop.Image.13">
                  <p:embed/>
                </p:oleObj>
              </mc:Choice>
              <mc:Fallback>
                <p:oleObj name="Image" r:id="rId6" imgW="7288560" imgH="5447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42697" y="4275667"/>
                        <a:ext cx="2570978" cy="1921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/>
          </p:nvPr>
        </p:nvGraphicFramePr>
        <p:xfrm>
          <a:off x="7330515" y="3429000"/>
          <a:ext cx="2312809" cy="2697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Image" r:id="rId8" imgW="4825080" imgH="5625360" progId="Photoshop.Image.13">
                  <p:embed/>
                </p:oleObj>
              </mc:Choice>
              <mc:Fallback>
                <p:oleObj name="Image" r:id="rId8" imgW="4825080" imgH="5625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30515" y="3429000"/>
                        <a:ext cx="2312809" cy="2697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33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ackground"/>
          <p:cNvSpPr/>
          <p:nvPr/>
        </p:nvSpPr>
        <p:spPr>
          <a:xfrm>
            <a:off x="347635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1556" y="1384823"/>
            <a:ext cx="3544824" cy="10124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" name="Background"/>
          <p:cNvSpPr/>
          <p:nvPr/>
        </p:nvSpPr>
        <p:spPr>
          <a:xfrm>
            <a:off x="4256068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45589" y="951534"/>
            <a:ext cx="3518347" cy="15696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29"/>
          <a:stretch/>
        </p:blipFill>
        <p:spPr>
          <a:xfrm>
            <a:off x="4256069" y="143391"/>
            <a:ext cx="3696311" cy="7340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811232" y="500665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84457" y="500665"/>
            <a:ext cx="1745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팀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관리자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게시글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작성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2261" y="1511883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7490" y="1702812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 삭제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7175" y="1511340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관리자</a:t>
            </a:r>
            <a:endParaRPr lang="en-US" altLang="ko-KR" sz="11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1399" y="2080192"/>
            <a:ext cx="2079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50" dirty="0" smtClean="0"/>
              <a:t>이번 </a:t>
            </a:r>
            <a:r>
              <a:rPr lang="ko-KR" altLang="en-US" sz="1050" dirty="0" err="1" smtClean="0"/>
              <a:t>자벌레</a:t>
            </a:r>
            <a:r>
              <a:rPr lang="ko-KR" altLang="en-US" sz="1050" dirty="0" smtClean="0"/>
              <a:t> 무대 </a:t>
            </a:r>
            <a:r>
              <a:rPr lang="ko-KR" altLang="en-US" sz="1050" dirty="0" err="1" smtClean="0"/>
              <a:t>공사중입니다</a:t>
            </a:r>
            <a:endParaRPr lang="ko-KR" altLang="en-US" sz="1050" dirty="0"/>
          </a:p>
        </p:txBody>
      </p:sp>
      <p:grpSp>
        <p:nvGrpSpPr>
          <p:cNvPr id="18" name="Placeholder"/>
          <p:cNvGrpSpPr>
            <a:grpSpLocks noChangeAspect="1"/>
          </p:cNvGrpSpPr>
          <p:nvPr/>
        </p:nvGrpSpPr>
        <p:grpSpPr>
          <a:xfrm>
            <a:off x="568820" y="1520050"/>
            <a:ext cx="357364" cy="399061"/>
            <a:chOff x="6827020" y="2346996"/>
            <a:chExt cx="902776" cy="1008112"/>
          </a:xfrm>
          <a:solidFill>
            <a:srgbClr val="FFFFFF"/>
          </a:solidFill>
        </p:grpSpPr>
        <p:sp>
          <p:nvSpPr>
            <p:cNvPr id="19" name="Border"/>
            <p:cNvSpPr>
              <a:spLocks/>
            </p:cNvSpPr>
            <p:nvPr/>
          </p:nvSpPr>
          <p:spPr bwMode="auto">
            <a:xfrm>
              <a:off x="6827020" y="2346996"/>
              <a:ext cx="902776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User"/>
            <p:cNvSpPr>
              <a:spLocks/>
            </p:cNvSpPr>
            <p:nvPr/>
          </p:nvSpPr>
          <p:spPr bwMode="auto">
            <a:xfrm>
              <a:off x="6917763" y="2522893"/>
              <a:ext cx="721288" cy="721647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grpFill/>
            <a:ln w="6350">
              <a:solidFill>
                <a:srgbClr val="808080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62105" y="1722139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2015-11-17 22:59:45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66348" y="1023533"/>
            <a:ext cx="158408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</a:rPr>
              <a:t>내용을 입력해 주세요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4" name="Button"/>
          <p:cNvSpPr/>
          <p:nvPr/>
        </p:nvSpPr>
        <p:spPr>
          <a:xfrm>
            <a:off x="4387688" y="3087081"/>
            <a:ext cx="3433069" cy="491926"/>
          </a:xfrm>
          <a:prstGeom prst="roundRect">
            <a:avLst>
              <a:gd name="adj" fmla="val 5000"/>
            </a:avLst>
          </a:prstGeom>
          <a:solidFill>
            <a:srgbClr val="3B4C60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1050" b="1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29"/>
          <a:stretch/>
        </p:blipFill>
        <p:spPr>
          <a:xfrm>
            <a:off x="347637" y="143391"/>
            <a:ext cx="3696311" cy="7340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889779" y="475256"/>
            <a:ext cx="1383712" cy="276999"/>
          </a:xfrm>
          <a:prstGeom prst="rect">
            <a:avLst/>
          </a:prstGeom>
          <a:solidFill>
            <a:srgbClr val="38CDC4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팀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관리자 게시판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34" name="Drop-down Field"/>
          <p:cNvGrpSpPr/>
          <p:nvPr/>
        </p:nvGrpSpPr>
        <p:grpSpPr>
          <a:xfrm>
            <a:off x="425890" y="964359"/>
            <a:ext cx="3550490" cy="311683"/>
            <a:chOff x="595686" y="1261244"/>
            <a:chExt cx="766389" cy="225701"/>
          </a:xfrm>
        </p:grpSpPr>
        <p:cxnSp>
          <p:nvCxnSpPr>
            <p:cNvPr id="35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"/>
            <p:cNvSpPr txBox="1"/>
            <p:nvPr/>
          </p:nvSpPr>
          <p:spPr>
            <a:xfrm>
              <a:off x="595686" y="1261244"/>
              <a:ext cx="766389" cy="206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기간 선택</a:t>
              </a:r>
              <a:endParaRPr lang="en-US" sz="10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Edit"/>
          <p:cNvSpPr>
            <a:spLocks noChangeAspect="1" noEditPoints="1"/>
          </p:cNvSpPr>
          <p:nvPr/>
        </p:nvSpPr>
        <p:spPr bwMode="auto">
          <a:xfrm>
            <a:off x="3559483" y="6218221"/>
            <a:ext cx="240471" cy="237939"/>
          </a:xfrm>
          <a:custGeom>
            <a:avLst/>
            <a:gdLst>
              <a:gd name="T0" fmla="*/ 551 w 622"/>
              <a:gd name="T1" fmla="*/ 0 h 615"/>
              <a:gd name="T2" fmla="*/ 505 w 622"/>
              <a:gd name="T3" fmla="*/ 19 h 615"/>
              <a:gd name="T4" fmla="*/ 494 w 622"/>
              <a:gd name="T5" fmla="*/ 30 h 615"/>
              <a:gd name="T6" fmla="*/ 586 w 622"/>
              <a:gd name="T7" fmla="*/ 122 h 615"/>
              <a:gd name="T8" fmla="*/ 597 w 622"/>
              <a:gd name="T9" fmla="*/ 111 h 615"/>
              <a:gd name="T10" fmla="*/ 597 w 622"/>
              <a:gd name="T11" fmla="*/ 19 h 615"/>
              <a:gd name="T12" fmla="*/ 551 w 622"/>
              <a:gd name="T13" fmla="*/ 0 h 615"/>
              <a:gd name="T14" fmla="*/ 475 w 622"/>
              <a:gd name="T15" fmla="*/ 54 h 615"/>
              <a:gd name="T16" fmla="*/ 466 w 622"/>
              <a:gd name="T17" fmla="*/ 58 h 615"/>
              <a:gd name="T18" fmla="*/ 33 w 622"/>
              <a:gd name="T19" fmla="*/ 491 h 615"/>
              <a:gd name="T20" fmla="*/ 30 w 622"/>
              <a:gd name="T21" fmla="*/ 497 h 615"/>
              <a:gd name="T22" fmla="*/ 3 w 622"/>
              <a:gd name="T23" fmla="*/ 596 h 615"/>
              <a:gd name="T24" fmla="*/ 19 w 622"/>
              <a:gd name="T25" fmla="*/ 613 h 615"/>
              <a:gd name="T26" fmla="*/ 119 w 622"/>
              <a:gd name="T27" fmla="*/ 586 h 615"/>
              <a:gd name="T28" fmla="*/ 125 w 622"/>
              <a:gd name="T29" fmla="*/ 583 h 615"/>
              <a:gd name="T30" fmla="*/ 558 w 622"/>
              <a:gd name="T31" fmla="*/ 150 h 615"/>
              <a:gd name="T32" fmla="*/ 539 w 622"/>
              <a:gd name="T33" fmla="*/ 131 h 615"/>
              <a:gd name="T34" fmla="*/ 109 w 622"/>
              <a:gd name="T35" fmla="*/ 561 h 615"/>
              <a:gd name="T36" fmla="*/ 108 w 622"/>
              <a:gd name="T37" fmla="*/ 561 h 615"/>
              <a:gd name="T38" fmla="*/ 54 w 622"/>
              <a:gd name="T39" fmla="*/ 507 h 615"/>
              <a:gd name="T40" fmla="*/ 54 w 622"/>
              <a:gd name="T41" fmla="*/ 507 h 615"/>
              <a:gd name="T42" fmla="*/ 485 w 622"/>
              <a:gd name="T43" fmla="*/ 77 h 615"/>
              <a:gd name="T44" fmla="*/ 475 w 622"/>
              <a:gd name="T45" fmla="*/ 5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22" h="615">
                <a:moveTo>
                  <a:pt x="551" y="0"/>
                </a:moveTo>
                <a:cubicBezTo>
                  <a:pt x="534" y="0"/>
                  <a:pt x="518" y="6"/>
                  <a:pt x="505" y="19"/>
                </a:cubicBezTo>
                <a:lnTo>
                  <a:pt x="494" y="30"/>
                </a:lnTo>
                <a:lnTo>
                  <a:pt x="586" y="122"/>
                </a:lnTo>
                <a:lnTo>
                  <a:pt x="597" y="111"/>
                </a:lnTo>
                <a:cubicBezTo>
                  <a:pt x="622" y="85"/>
                  <a:pt x="622" y="44"/>
                  <a:pt x="597" y="19"/>
                </a:cubicBezTo>
                <a:cubicBezTo>
                  <a:pt x="584" y="6"/>
                  <a:pt x="567" y="0"/>
                  <a:pt x="551" y="0"/>
                </a:cubicBezTo>
                <a:close/>
                <a:moveTo>
                  <a:pt x="475" y="54"/>
                </a:moveTo>
                <a:cubicBezTo>
                  <a:pt x="472" y="54"/>
                  <a:pt x="468" y="55"/>
                  <a:pt x="466" y="58"/>
                </a:cubicBezTo>
                <a:lnTo>
                  <a:pt x="33" y="491"/>
                </a:lnTo>
                <a:cubicBezTo>
                  <a:pt x="31" y="492"/>
                  <a:pt x="30" y="494"/>
                  <a:pt x="30" y="497"/>
                </a:cubicBezTo>
                <a:lnTo>
                  <a:pt x="3" y="596"/>
                </a:lnTo>
                <a:cubicBezTo>
                  <a:pt x="0" y="606"/>
                  <a:pt x="9" y="615"/>
                  <a:pt x="19" y="613"/>
                </a:cubicBezTo>
                <a:lnTo>
                  <a:pt x="119" y="586"/>
                </a:lnTo>
                <a:cubicBezTo>
                  <a:pt x="121" y="585"/>
                  <a:pt x="123" y="584"/>
                  <a:pt x="125" y="583"/>
                </a:cubicBezTo>
                <a:lnTo>
                  <a:pt x="558" y="150"/>
                </a:lnTo>
                <a:cubicBezTo>
                  <a:pt x="571" y="137"/>
                  <a:pt x="551" y="118"/>
                  <a:pt x="539" y="131"/>
                </a:cubicBezTo>
                <a:lnTo>
                  <a:pt x="109" y="561"/>
                </a:lnTo>
                <a:lnTo>
                  <a:pt x="108" y="561"/>
                </a:lnTo>
                <a:lnTo>
                  <a:pt x="54" y="507"/>
                </a:lnTo>
                <a:lnTo>
                  <a:pt x="54" y="507"/>
                </a:lnTo>
                <a:lnTo>
                  <a:pt x="485" y="77"/>
                </a:lnTo>
                <a:cubicBezTo>
                  <a:pt x="493" y="68"/>
                  <a:pt x="487" y="53"/>
                  <a:pt x="475" y="54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2" b="15212"/>
          <a:stretch/>
        </p:blipFill>
        <p:spPr>
          <a:xfrm>
            <a:off x="425890" y="2382322"/>
            <a:ext cx="3539799" cy="475489"/>
          </a:xfrm>
          <a:prstGeom prst="rect">
            <a:avLst/>
          </a:prstGeom>
        </p:spPr>
      </p:pic>
      <p:sp>
        <p:nvSpPr>
          <p:cNvPr id="47" name="내용 개체 틀 2"/>
          <p:cNvSpPr txBox="1">
            <a:spLocks/>
          </p:cNvSpPr>
          <p:nvPr/>
        </p:nvSpPr>
        <p:spPr>
          <a:xfrm>
            <a:off x="8164501" y="482193"/>
            <a:ext cx="3778118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팀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관리자 </a:t>
            </a:r>
            <a:r>
              <a:rPr lang="ko-KR" altLang="en-US" sz="1600" dirty="0" err="1" smtClean="0">
                <a:latin typeface="+mn-ea"/>
              </a:rPr>
              <a:t>게시글</a:t>
            </a:r>
            <a:endParaRPr lang="en-US" altLang="ko-KR" sz="1600" dirty="0" smtClean="0">
              <a:latin typeface="+mn-ea"/>
            </a:endParaRPr>
          </a:p>
          <a:p>
            <a:pPr algn="just"/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팀장과 관리자만 사용 가능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관리자가 글 올리면 팀원에게 </a:t>
            </a:r>
            <a:r>
              <a:rPr lang="en-US" altLang="ko-KR" sz="1400" dirty="0" smtClean="0">
                <a:latin typeface="+mn-ea"/>
              </a:rPr>
              <a:t>PUSH </a:t>
            </a:r>
            <a:r>
              <a:rPr lang="ko-KR" altLang="en-US" sz="1400" dirty="0" smtClean="0">
                <a:latin typeface="+mn-ea"/>
              </a:rPr>
              <a:t>됨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err="1" smtClean="0">
                <a:latin typeface="+mn-ea"/>
              </a:rPr>
              <a:t>비밀글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이후에 글을 수정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삭제하거나 </a:t>
            </a:r>
            <a:r>
              <a:rPr lang="ko-KR" altLang="en-US" sz="1400" dirty="0" err="1" smtClean="0">
                <a:latin typeface="+mn-ea"/>
              </a:rPr>
              <a:t>댓글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 err="1" smtClean="0">
                <a:latin typeface="+mn-ea"/>
              </a:rPr>
              <a:t>확인시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dirty="0" smtClean="0">
                <a:latin typeface="+mn-ea"/>
              </a:rPr>
              <a:t> 계정 비밀번호 입력 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429254" y="6054578"/>
            <a:ext cx="500931" cy="510363"/>
          </a:xfrm>
          <a:prstGeom prst="ellipse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3707367" y="3753847"/>
            <a:ext cx="1103865" cy="2300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dit"/>
          <p:cNvSpPr>
            <a:spLocks noChangeAspect="1" noEditPoints="1"/>
          </p:cNvSpPr>
          <p:nvPr/>
        </p:nvSpPr>
        <p:spPr bwMode="auto">
          <a:xfrm>
            <a:off x="3550339" y="6190789"/>
            <a:ext cx="240471" cy="237939"/>
          </a:xfrm>
          <a:custGeom>
            <a:avLst/>
            <a:gdLst>
              <a:gd name="T0" fmla="*/ 551 w 622"/>
              <a:gd name="T1" fmla="*/ 0 h 615"/>
              <a:gd name="T2" fmla="*/ 505 w 622"/>
              <a:gd name="T3" fmla="*/ 19 h 615"/>
              <a:gd name="T4" fmla="*/ 494 w 622"/>
              <a:gd name="T5" fmla="*/ 30 h 615"/>
              <a:gd name="T6" fmla="*/ 586 w 622"/>
              <a:gd name="T7" fmla="*/ 122 h 615"/>
              <a:gd name="T8" fmla="*/ 597 w 622"/>
              <a:gd name="T9" fmla="*/ 111 h 615"/>
              <a:gd name="T10" fmla="*/ 597 w 622"/>
              <a:gd name="T11" fmla="*/ 19 h 615"/>
              <a:gd name="T12" fmla="*/ 551 w 622"/>
              <a:gd name="T13" fmla="*/ 0 h 615"/>
              <a:gd name="T14" fmla="*/ 475 w 622"/>
              <a:gd name="T15" fmla="*/ 54 h 615"/>
              <a:gd name="T16" fmla="*/ 466 w 622"/>
              <a:gd name="T17" fmla="*/ 58 h 615"/>
              <a:gd name="T18" fmla="*/ 33 w 622"/>
              <a:gd name="T19" fmla="*/ 491 h 615"/>
              <a:gd name="T20" fmla="*/ 30 w 622"/>
              <a:gd name="T21" fmla="*/ 497 h 615"/>
              <a:gd name="T22" fmla="*/ 3 w 622"/>
              <a:gd name="T23" fmla="*/ 596 h 615"/>
              <a:gd name="T24" fmla="*/ 19 w 622"/>
              <a:gd name="T25" fmla="*/ 613 h 615"/>
              <a:gd name="T26" fmla="*/ 119 w 622"/>
              <a:gd name="T27" fmla="*/ 586 h 615"/>
              <a:gd name="T28" fmla="*/ 125 w 622"/>
              <a:gd name="T29" fmla="*/ 583 h 615"/>
              <a:gd name="T30" fmla="*/ 558 w 622"/>
              <a:gd name="T31" fmla="*/ 150 h 615"/>
              <a:gd name="T32" fmla="*/ 539 w 622"/>
              <a:gd name="T33" fmla="*/ 131 h 615"/>
              <a:gd name="T34" fmla="*/ 109 w 622"/>
              <a:gd name="T35" fmla="*/ 561 h 615"/>
              <a:gd name="T36" fmla="*/ 108 w 622"/>
              <a:gd name="T37" fmla="*/ 561 h 615"/>
              <a:gd name="T38" fmla="*/ 54 w 622"/>
              <a:gd name="T39" fmla="*/ 507 h 615"/>
              <a:gd name="T40" fmla="*/ 54 w 622"/>
              <a:gd name="T41" fmla="*/ 507 h 615"/>
              <a:gd name="T42" fmla="*/ 485 w 622"/>
              <a:gd name="T43" fmla="*/ 77 h 615"/>
              <a:gd name="T44" fmla="*/ 475 w 622"/>
              <a:gd name="T45" fmla="*/ 5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22" h="615">
                <a:moveTo>
                  <a:pt x="551" y="0"/>
                </a:moveTo>
                <a:cubicBezTo>
                  <a:pt x="534" y="0"/>
                  <a:pt x="518" y="6"/>
                  <a:pt x="505" y="19"/>
                </a:cubicBezTo>
                <a:lnTo>
                  <a:pt x="494" y="30"/>
                </a:lnTo>
                <a:lnTo>
                  <a:pt x="586" y="122"/>
                </a:lnTo>
                <a:lnTo>
                  <a:pt x="597" y="111"/>
                </a:lnTo>
                <a:cubicBezTo>
                  <a:pt x="622" y="85"/>
                  <a:pt x="622" y="44"/>
                  <a:pt x="597" y="19"/>
                </a:cubicBezTo>
                <a:cubicBezTo>
                  <a:pt x="584" y="6"/>
                  <a:pt x="567" y="0"/>
                  <a:pt x="551" y="0"/>
                </a:cubicBezTo>
                <a:close/>
                <a:moveTo>
                  <a:pt x="475" y="54"/>
                </a:moveTo>
                <a:cubicBezTo>
                  <a:pt x="472" y="54"/>
                  <a:pt x="468" y="55"/>
                  <a:pt x="466" y="58"/>
                </a:cubicBezTo>
                <a:lnTo>
                  <a:pt x="33" y="491"/>
                </a:lnTo>
                <a:cubicBezTo>
                  <a:pt x="31" y="492"/>
                  <a:pt x="30" y="494"/>
                  <a:pt x="30" y="497"/>
                </a:cubicBezTo>
                <a:lnTo>
                  <a:pt x="3" y="596"/>
                </a:lnTo>
                <a:cubicBezTo>
                  <a:pt x="0" y="606"/>
                  <a:pt x="9" y="615"/>
                  <a:pt x="19" y="613"/>
                </a:cubicBezTo>
                <a:lnTo>
                  <a:pt x="119" y="586"/>
                </a:lnTo>
                <a:cubicBezTo>
                  <a:pt x="121" y="585"/>
                  <a:pt x="123" y="584"/>
                  <a:pt x="125" y="583"/>
                </a:cubicBezTo>
                <a:lnTo>
                  <a:pt x="558" y="150"/>
                </a:lnTo>
                <a:cubicBezTo>
                  <a:pt x="571" y="137"/>
                  <a:pt x="551" y="118"/>
                  <a:pt x="539" y="131"/>
                </a:cubicBezTo>
                <a:lnTo>
                  <a:pt x="109" y="561"/>
                </a:lnTo>
                <a:lnTo>
                  <a:pt x="108" y="561"/>
                </a:lnTo>
                <a:lnTo>
                  <a:pt x="54" y="507"/>
                </a:lnTo>
                <a:lnTo>
                  <a:pt x="54" y="507"/>
                </a:lnTo>
                <a:lnTo>
                  <a:pt x="485" y="77"/>
                </a:lnTo>
                <a:cubicBezTo>
                  <a:pt x="493" y="68"/>
                  <a:pt x="487" y="53"/>
                  <a:pt x="475" y="54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345589" y="2593362"/>
            <a:ext cx="3518347" cy="3657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4404500" y="2663502"/>
            <a:ext cx="87075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</a:rPr>
              <a:t>비밀글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설정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1" name="Switch"/>
          <p:cNvGrpSpPr>
            <a:grpSpLocks noChangeAspect="1"/>
          </p:cNvGrpSpPr>
          <p:nvPr/>
        </p:nvGrpSpPr>
        <p:grpSpPr>
          <a:xfrm>
            <a:off x="7504557" y="2743708"/>
            <a:ext cx="228600" cy="127000"/>
            <a:chOff x="5856961" y="3297238"/>
            <a:chExt cx="228600" cy="127000"/>
          </a:xfrm>
        </p:grpSpPr>
        <p:sp>
          <p:nvSpPr>
            <p:cNvPr id="62" name="Track"/>
            <p:cNvSpPr>
              <a:spLocks/>
            </p:cNvSpPr>
            <p:nvPr/>
          </p:nvSpPr>
          <p:spPr bwMode="auto">
            <a:xfrm>
              <a:off x="5856961" y="3317250"/>
              <a:ext cx="210127" cy="89285"/>
            </a:xfrm>
            <a:custGeom>
              <a:avLst/>
              <a:gdLst>
                <a:gd name="T0" fmla="*/ 1199 w 1199"/>
                <a:gd name="T1" fmla="*/ 247 h 494"/>
                <a:gd name="T2" fmla="*/ 953 w 1199"/>
                <a:gd name="T3" fmla="*/ 494 h 494"/>
                <a:gd name="T4" fmla="*/ 247 w 1199"/>
                <a:gd name="T5" fmla="*/ 494 h 494"/>
                <a:gd name="T6" fmla="*/ 0 w 1199"/>
                <a:gd name="T7" fmla="*/ 247 h 494"/>
                <a:gd name="T8" fmla="*/ 247 w 1199"/>
                <a:gd name="T9" fmla="*/ 0 h 494"/>
                <a:gd name="T10" fmla="*/ 953 w 1199"/>
                <a:gd name="T11" fmla="*/ 0 h 494"/>
                <a:gd name="T12" fmla="*/ 1199 w 1199"/>
                <a:gd name="T13" fmla="*/ 24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9" h="494">
                  <a:moveTo>
                    <a:pt x="1199" y="247"/>
                  </a:moveTo>
                  <a:cubicBezTo>
                    <a:pt x="1199" y="383"/>
                    <a:pt x="1089" y="494"/>
                    <a:pt x="953" y="494"/>
                  </a:cubicBezTo>
                  <a:lnTo>
                    <a:pt x="247" y="494"/>
                  </a:lnTo>
                  <a:cubicBezTo>
                    <a:pt x="111" y="494"/>
                    <a:pt x="0" y="383"/>
                    <a:pt x="0" y="247"/>
                  </a:cubicBezTo>
                  <a:cubicBezTo>
                    <a:pt x="0" y="111"/>
                    <a:pt x="111" y="0"/>
                    <a:pt x="247" y="0"/>
                  </a:cubicBezTo>
                  <a:lnTo>
                    <a:pt x="953" y="0"/>
                  </a:lnTo>
                  <a:cubicBezTo>
                    <a:pt x="1089" y="0"/>
                    <a:pt x="1199" y="111"/>
                    <a:pt x="1199" y="247"/>
                  </a:cubicBezTo>
                </a:path>
              </a:pathLst>
            </a:custGeom>
            <a:solidFill>
              <a:srgbClr val="009688">
                <a:alpha val="5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Thumb"/>
            <p:cNvSpPr>
              <a:spLocks noChangeAspect="1" noChangeArrowheads="1"/>
            </p:cNvSpPr>
            <p:nvPr/>
          </p:nvSpPr>
          <p:spPr bwMode="auto">
            <a:xfrm>
              <a:off x="5958561" y="3297238"/>
              <a:ext cx="127000" cy="127000"/>
            </a:xfrm>
            <a:prstGeom prst="ellipse">
              <a:avLst/>
            </a:prstGeom>
            <a:solidFill>
              <a:srgbClr val="009688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12700" dir="5400000" sx="104000" sy="104000" algn="ctr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420865" y="2990705"/>
            <a:ext cx="3544824" cy="16010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151570" y="3117765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286799" y="3308694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 삭제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32522" y="3117222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Crooked123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32048" y="4222376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</a:rPr>
              <a:t>비밀글입니다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6" name="Placeholder"/>
          <p:cNvGrpSpPr>
            <a:grpSpLocks noChangeAspect="1"/>
          </p:cNvGrpSpPr>
          <p:nvPr/>
        </p:nvGrpSpPr>
        <p:grpSpPr>
          <a:xfrm>
            <a:off x="558129" y="3125932"/>
            <a:ext cx="357364" cy="399061"/>
            <a:chOff x="6827020" y="2346996"/>
            <a:chExt cx="902776" cy="1008112"/>
          </a:xfrm>
          <a:solidFill>
            <a:srgbClr val="FFFFFF"/>
          </a:solidFill>
        </p:grpSpPr>
        <p:sp>
          <p:nvSpPr>
            <p:cNvPr id="77" name="Border"/>
            <p:cNvSpPr>
              <a:spLocks/>
            </p:cNvSpPr>
            <p:nvPr/>
          </p:nvSpPr>
          <p:spPr bwMode="auto">
            <a:xfrm>
              <a:off x="6827020" y="2346996"/>
              <a:ext cx="902776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User"/>
            <p:cNvSpPr>
              <a:spLocks/>
            </p:cNvSpPr>
            <p:nvPr/>
          </p:nvSpPr>
          <p:spPr bwMode="auto">
            <a:xfrm>
              <a:off x="6917763" y="2522893"/>
              <a:ext cx="721288" cy="721647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grpFill/>
            <a:ln w="6350">
              <a:solidFill>
                <a:srgbClr val="808080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951414" y="3328021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2015-11-17 22:59:45 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2" b="15212"/>
          <a:stretch/>
        </p:blipFill>
        <p:spPr>
          <a:xfrm>
            <a:off x="415199" y="4591708"/>
            <a:ext cx="3539799" cy="475489"/>
          </a:xfrm>
          <a:prstGeom prst="rect">
            <a:avLst/>
          </a:prstGeom>
        </p:spPr>
      </p:pic>
      <p:sp>
        <p:nvSpPr>
          <p:cNvPr id="81" name="Lock"/>
          <p:cNvSpPr>
            <a:spLocks noChangeAspect="1" noEditPoints="1"/>
          </p:cNvSpPr>
          <p:nvPr/>
        </p:nvSpPr>
        <p:spPr bwMode="auto">
          <a:xfrm>
            <a:off x="1905040" y="3629932"/>
            <a:ext cx="436978" cy="580555"/>
          </a:xfrm>
          <a:custGeom>
            <a:avLst/>
            <a:gdLst>
              <a:gd name="T0" fmla="*/ 226 w 453"/>
              <a:gd name="T1" fmla="*/ 0 h 600"/>
              <a:gd name="T2" fmla="*/ 80 w 453"/>
              <a:gd name="T3" fmla="*/ 146 h 600"/>
              <a:gd name="T4" fmla="*/ 80 w 453"/>
              <a:gd name="T5" fmla="*/ 226 h 600"/>
              <a:gd name="T6" fmla="*/ 40 w 453"/>
              <a:gd name="T7" fmla="*/ 226 h 600"/>
              <a:gd name="T8" fmla="*/ 0 w 453"/>
              <a:gd name="T9" fmla="*/ 266 h 600"/>
              <a:gd name="T10" fmla="*/ 0 w 453"/>
              <a:gd name="T11" fmla="*/ 560 h 600"/>
              <a:gd name="T12" fmla="*/ 40 w 453"/>
              <a:gd name="T13" fmla="*/ 600 h 600"/>
              <a:gd name="T14" fmla="*/ 413 w 453"/>
              <a:gd name="T15" fmla="*/ 600 h 600"/>
              <a:gd name="T16" fmla="*/ 453 w 453"/>
              <a:gd name="T17" fmla="*/ 560 h 600"/>
              <a:gd name="T18" fmla="*/ 453 w 453"/>
              <a:gd name="T19" fmla="*/ 266 h 600"/>
              <a:gd name="T20" fmla="*/ 413 w 453"/>
              <a:gd name="T21" fmla="*/ 226 h 600"/>
              <a:gd name="T22" fmla="*/ 373 w 453"/>
              <a:gd name="T23" fmla="*/ 226 h 600"/>
              <a:gd name="T24" fmla="*/ 373 w 453"/>
              <a:gd name="T25" fmla="*/ 146 h 600"/>
              <a:gd name="T26" fmla="*/ 226 w 453"/>
              <a:gd name="T27" fmla="*/ 0 h 600"/>
              <a:gd name="T28" fmla="*/ 226 w 453"/>
              <a:gd name="T29" fmla="*/ 26 h 600"/>
              <a:gd name="T30" fmla="*/ 346 w 453"/>
              <a:gd name="T31" fmla="*/ 146 h 600"/>
              <a:gd name="T32" fmla="*/ 346 w 453"/>
              <a:gd name="T33" fmla="*/ 226 h 600"/>
              <a:gd name="T34" fmla="*/ 106 w 453"/>
              <a:gd name="T35" fmla="*/ 226 h 600"/>
              <a:gd name="T36" fmla="*/ 106 w 453"/>
              <a:gd name="T37" fmla="*/ 146 h 600"/>
              <a:gd name="T38" fmla="*/ 226 w 453"/>
              <a:gd name="T39" fmla="*/ 26 h 600"/>
              <a:gd name="T40" fmla="*/ 40 w 453"/>
              <a:gd name="T41" fmla="*/ 253 h 600"/>
              <a:gd name="T42" fmla="*/ 413 w 453"/>
              <a:gd name="T43" fmla="*/ 253 h 600"/>
              <a:gd name="T44" fmla="*/ 426 w 453"/>
              <a:gd name="T45" fmla="*/ 266 h 600"/>
              <a:gd name="T46" fmla="*/ 426 w 453"/>
              <a:gd name="T47" fmla="*/ 560 h 600"/>
              <a:gd name="T48" fmla="*/ 413 w 453"/>
              <a:gd name="T49" fmla="*/ 573 h 600"/>
              <a:gd name="T50" fmla="*/ 40 w 453"/>
              <a:gd name="T51" fmla="*/ 573 h 600"/>
              <a:gd name="T52" fmla="*/ 26 w 453"/>
              <a:gd name="T53" fmla="*/ 560 h 600"/>
              <a:gd name="T54" fmla="*/ 26 w 453"/>
              <a:gd name="T55" fmla="*/ 266 h 600"/>
              <a:gd name="T56" fmla="*/ 40 w 453"/>
              <a:gd name="T57" fmla="*/ 253 h 600"/>
              <a:gd name="T58" fmla="*/ 226 w 453"/>
              <a:gd name="T59" fmla="*/ 346 h 600"/>
              <a:gd name="T60" fmla="*/ 186 w 453"/>
              <a:gd name="T61" fmla="*/ 386 h 600"/>
              <a:gd name="T62" fmla="*/ 200 w 453"/>
              <a:gd name="T63" fmla="*/ 416 h 600"/>
              <a:gd name="T64" fmla="*/ 200 w 453"/>
              <a:gd name="T65" fmla="*/ 453 h 600"/>
              <a:gd name="T66" fmla="*/ 226 w 453"/>
              <a:gd name="T67" fmla="*/ 480 h 600"/>
              <a:gd name="T68" fmla="*/ 253 w 453"/>
              <a:gd name="T69" fmla="*/ 453 h 600"/>
              <a:gd name="T70" fmla="*/ 253 w 453"/>
              <a:gd name="T71" fmla="*/ 416 h 600"/>
              <a:gd name="T72" fmla="*/ 266 w 453"/>
              <a:gd name="T73" fmla="*/ 386 h 600"/>
              <a:gd name="T74" fmla="*/ 226 w 453"/>
              <a:gd name="T75" fmla="*/ 346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3" h="600">
                <a:moveTo>
                  <a:pt x="226" y="0"/>
                </a:moveTo>
                <a:cubicBezTo>
                  <a:pt x="146" y="0"/>
                  <a:pt x="80" y="65"/>
                  <a:pt x="80" y="146"/>
                </a:cubicBezTo>
                <a:lnTo>
                  <a:pt x="80" y="226"/>
                </a:lnTo>
                <a:lnTo>
                  <a:pt x="40" y="226"/>
                </a:lnTo>
                <a:cubicBezTo>
                  <a:pt x="18" y="226"/>
                  <a:pt x="0" y="244"/>
                  <a:pt x="0" y="266"/>
                </a:cubicBezTo>
                <a:lnTo>
                  <a:pt x="0" y="560"/>
                </a:lnTo>
                <a:cubicBezTo>
                  <a:pt x="0" y="582"/>
                  <a:pt x="18" y="600"/>
                  <a:pt x="40" y="600"/>
                </a:cubicBezTo>
                <a:lnTo>
                  <a:pt x="413" y="600"/>
                </a:lnTo>
                <a:cubicBezTo>
                  <a:pt x="435" y="600"/>
                  <a:pt x="453" y="582"/>
                  <a:pt x="453" y="560"/>
                </a:cubicBezTo>
                <a:lnTo>
                  <a:pt x="453" y="266"/>
                </a:lnTo>
                <a:cubicBezTo>
                  <a:pt x="453" y="244"/>
                  <a:pt x="435" y="226"/>
                  <a:pt x="413" y="226"/>
                </a:cubicBezTo>
                <a:lnTo>
                  <a:pt x="373" y="226"/>
                </a:lnTo>
                <a:lnTo>
                  <a:pt x="373" y="146"/>
                </a:lnTo>
                <a:cubicBezTo>
                  <a:pt x="373" y="65"/>
                  <a:pt x="307" y="0"/>
                  <a:pt x="226" y="0"/>
                </a:cubicBezTo>
                <a:close/>
                <a:moveTo>
                  <a:pt x="226" y="26"/>
                </a:moveTo>
                <a:cubicBezTo>
                  <a:pt x="293" y="26"/>
                  <a:pt x="346" y="80"/>
                  <a:pt x="346" y="146"/>
                </a:cubicBezTo>
                <a:lnTo>
                  <a:pt x="346" y="226"/>
                </a:lnTo>
                <a:lnTo>
                  <a:pt x="106" y="226"/>
                </a:lnTo>
                <a:lnTo>
                  <a:pt x="106" y="146"/>
                </a:lnTo>
                <a:cubicBezTo>
                  <a:pt x="106" y="80"/>
                  <a:pt x="160" y="26"/>
                  <a:pt x="226" y="26"/>
                </a:cubicBezTo>
                <a:close/>
                <a:moveTo>
                  <a:pt x="40" y="253"/>
                </a:moveTo>
                <a:lnTo>
                  <a:pt x="413" y="253"/>
                </a:lnTo>
                <a:cubicBezTo>
                  <a:pt x="421" y="253"/>
                  <a:pt x="426" y="259"/>
                  <a:pt x="426" y="266"/>
                </a:cubicBezTo>
                <a:lnTo>
                  <a:pt x="426" y="560"/>
                </a:lnTo>
                <a:cubicBezTo>
                  <a:pt x="426" y="567"/>
                  <a:pt x="421" y="573"/>
                  <a:pt x="413" y="573"/>
                </a:cubicBezTo>
                <a:lnTo>
                  <a:pt x="40" y="573"/>
                </a:lnTo>
                <a:cubicBezTo>
                  <a:pt x="32" y="573"/>
                  <a:pt x="26" y="567"/>
                  <a:pt x="26" y="560"/>
                </a:cubicBezTo>
                <a:lnTo>
                  <a:pt x="26" y="266"/>
                </a:lnTo>
                <a:cubicBezTo>
                  <a:pt x="26" y="259"/>
                  <a:pt x="32" y="253"/>
                  <a:pt x="40" y="253"/>
                </a:cubicBezTo>
                <a:close/>
                <a:moveTo>
                  <a:pt x="226" y="346"/>
                </a:moveTo>
                <a:cubicBezTo>
                  <a:pt x="204" y="346"/>
                  <a:pt x="186" y="364"/>
                  <a:pt x="186" y="386"/>
                </a:cubicBezTo>
                <a:cubicBezTo>
                  <a:pt x="186" y="398"/>
                  <a:pt x="192" y="409"/>
                  <a:pt x="200" y="416"/>
                </a:cubicBezTo>
                <a:lnTo>
                  <a:pt x="200" y="453"/>
                </a:lnTo>
                <a:cubicBezTo>
                  <a:pt x="200" y="468"/>
                  <a:pt x="212" y="480"/>
                  <a:pt x="226" y="480"/>
                </a:cubicBezTo>
                <a:cubicBezTo>
                  <a:pt x="241" y="480"/>
                  <a:pt x="253" y="468"/>
                  <a:pt x="253" y="453"/>
                </a:cubicBezTo>
                <a:lnTo>
                  <a:pt x="253" y="416"/>
                </a:lnTo>
                <a:cubicBezTo>
                  <a:pt x="261" y="409"/>
                  <a:pt x="266" y="398"/>
                  <a:pt x="266" y="386"/>
                </a:cubicBezTo>
                <a:cubicBezTo>
                  <a:pt x="266" y="364"/>
                  <a:pt x="249" y="346"/>
                  <a:pt x="226" y="346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+mn-ea"/>
              </a:rPr>
              <a:t>팀관리</a:t>
            </a:r>
            <a:endParaRPr lang="ko-KR" altLang="en-US" sz="16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현재 활동하고 있는 팀을 리스트로 확인가능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err="1" smtClean="0">
                <a:latin typeface="+mn-ea"/>
              </a:rPr>
              <a:t>팀삭제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활동하는 팀을 명단에서 지움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err="1" smtClean="0">
                <a:latin typeface="+mn-ea"/>
              </a:rPr>
              <a:t>팀신청명단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현재 신청이 들어온 팀을 리스트로 보여줌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err="1" smtClean="0">
                <a:latin typeface="+mn-ea"/>
              </a:rPr>
              <a:t>팀명수정리스트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현재 </a:t>
            </a:r>
            <a:r>
              <a:rPr lang="ko-KR" altLang="en-US" sz="1400" dirty="0" err="1" smtClean="0">
                <a:latin typeface="+mn-ea"/>
              </a:rPr>
              <a:t>팀명수정신청이</a:t>
            </a:r>
            <a:r>
              <a:rPr lang="ko-KR" altLang="en-US" sz="1400" dirty="0" smtClean="0">
                <a:latin typeface="+mn-ea"/>
              </a:rPr>
              <a:t> 들어온 팀을 리스트로 보여줌</a:t>
            </a:r>
            <a:endParaRPr lang="en-US" altLang="ko-KR" sz="140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1" y="0"/>
            <a:ext cx="3857625" cy="6858000"/>
          </a:xfrm>
          <a:prstGeom prst="rect">
            <a:avLst/>
          </a:prstGeom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/>
          </p:nvPr>
        </p:nvGraphicFramePr>
        <p:xfrm>
          <a:off x="5152496" y="3141133"/>
          <a:ext cx="2196569" cy="3404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Image" r:id="rId4" imgW="8355240" imgH="12952080" progId="Photoshop.Image.13">
                  <p:embed/>
                </p:oleObj>
              </mc:Choice>
              <mc:Fallback>
                <p:oleObj name="Image" r:id="rId4" imgW="8355240" imgH="12952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52496" y="3141133"/>
                        <a:ext cx="2196569" cy="3404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/>
          </p:nvPr>
        </p:nvGraphicFramePr>
        <p:xfrm>
          <a:off x="8009467" y="3073807"/>
          <a:ext cx="2133600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Image" r:id="rId6" imgW="2133000" imgH="3301560" progId="Photoshop.Image.13">
                  <p:embed/>
                </p:oleObj>
              </mc:Choice>
              <mc:Fallback>
                <p:oleObj name="Image" r:id="rId6" imgW="2133000" imgH="3301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09467" y="3073807"/>
                        <a:ext cx="2133600" cy="330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 flipV="1">
            <a:off x="1430867" y="3793067"/>
            <a:ext cx="3877733" cy="2582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2684893" y="4047929"/>
            <a:ext cx="5147462" cy="2412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61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실시간 공연신청</a:t>
            </a:r>
            <a:endParaRPr lang="en-US" altLang="ko-KR" sz="1600" dirty="0" smtClean="0">
              <a:latin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예약되어있던 공연을 리스트로 보여줌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실시간으로 공연 신청 가능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혹은 상황에 따른 내용 수정 가능 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0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2" y="0"/>
            <a:ext cx="3857625" cy="6858000"/>
          </a:xfrm>
          <a:prstGeom prst="rect">
            <a:avLst/>
          </a:prstGeom>
        </p:spPr>
      </p:pic>
      <p:graphicFrame>
        <p:nvGraphicFramePr>
          <p:cNvPr id="6" name="개체 5"/>
          <p:cNvGraphicFramePr>
            <a:graphicFrameLocks noChangeAspect="1"/>
          </p:cNvGraphicFramePr>
          <p:nvPr>
            <p:extLst/>
          </p:nvPr>
        </p:nvGraphicFramePr>
        <p:xfrm>
          <a:off x="5594120" y="98075"/>
          <a:ext cx="3384550" cy="2331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Image" r:id="rId4" imgW="4939560" imgH="3403080" progId="Photoshop.Image.13">
                  <p:embed/>
                </p:oleObj>
              </mc:Choice>
              <mc:Fallback>
                <p:oleObj name="Image" r:id="rId4" imgW="4939560" imgH="3403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94120" y="98075"/>
                        <a:ext cx="3384550" cy="2331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237" y="30614"/>
            <a:ext cx="2400606" cy="426774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 flipV="1">
            <a:off x="4198434" y="1524000"/>
            <a:ext cx="2424617" cy="1415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6059" y="1976925"/>
            <a:ext cx="1963364" cy="452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82960" y="2546372"/>
            <a:ext cx="2303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FF0000"/>
                </a:solidFill>
              </a:rPr>
              <a:t>변경시</a:t>
            </a:r>
            <a:r>
              <a:rPr lang="ko-KR" altLang="en-US" sz="1200" dirty="0" smtClean="0">
                <a:solidFill>
                  <a:srgbClr val="FF0000"/>
                </a:solidFill>
              </a:rPr>
              <a:t> 장소 수정 위한 지도 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/>
          </p:nvPr>
        </p:nvGraphicFramePr>
        <p:xfrm>
          <a:off x="5594120" y="3855772"/>
          <a:ext cx="3433861" cy="2718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Image" r:id="rId7" imgW="4939560" imgH="3911040" progId="Photoshop.Image.13">
                  <p:embed/>
                </p:oleObj>
              </mc:Choice>
              <mc:Fallback>
                <p:oleObj name="Image" r:id="rId7" imgW="4939560" imgH="3911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94120" y="3855772"/>
                        <a:ext cx="3433861" cy="2718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직선 화살표 연결선 14"/>
          <p:cNvCxnSpPr/>
          <p:nvPr/>
        </p:nvCxnSpPr>
        <p:spPr>
          <a:xfrm flipH="1">
            <a:off x="7795466" y="2976078"/>
            <a:ext cx="1702771" cy="1154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85334" y="3513573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FF0000"/>
                </a:solidFill>
              </a:rPr>
              <a:t>만약 시간이 겹칠 시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6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공연예약</a:t>
            </a:r>
            <a:endParaRPr lang="en-US" altLang="ko-KR" sz="1600" dirty="0" smtClean="0">
              <a:latin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소속 팀은 자동입력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날짜 입력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예상 시간 입력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장소입력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구체적인 장소 입력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20" y="0"/>
            <a:ext cx="38576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93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20" y="0"/>
            <a:ext cx="38576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5459306" y="266630"/>
          <a:ext cx="3539436" cy="2645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Image" r:id="rId4" imgW="7288560" imgH="5447520" progId="Photoshop.Image.13">
                  <p:embed/>
                </p:oleObj>
              </mc:Choice>
              <mc:Fallback>
                <p:oleObj name="Image" r:id="rId4" imgW="7288560" imgH="5447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59306" y="266630"/>
                        <a:ext cx="3539436" cy="2645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5459306" y="3429000"/>
          <a:ext cx="2861734" cy="3337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Image" r:id="rId6" imgW="4825080" imgH="5625360" progId="Photoshop.Image.13">
                  <p:embed/>
                </p:oleObj>
              </mc:Choice>
              <mc:Fallback>
                <p:oleObj name="Image" r:id="rId6" imgW="4825080" imgH="5625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9306" y="3429000"/>
                        <a:ext cx="2861734" cy="3337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직선 화살표 연결선 7"/>
          <p:cNvCxnSpPr/>
          <p:nvPr/>
        </p:nvCxnSpPr>
        <p:spPr>
          <a:xfrm flipV="1">
            <a:off x="4418675" y="1369448"/>
            <a:ext cx="1040631" cy="69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071594" y="3005667"/>
            <a:ext cx="1387712" cy="1303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개체 10"/>
          <p:cNvGraphicFramePr>
            <a:graphicFrameLocks noChangeAspect="1"/>
          </p:cNvGraphicFramePr>
          <p:nvPr/>
        </p:nvGraphicFramePr>
        <p:xfrm>
          <a:off x="9192683" y="2433531"/>
          <a:ext cx="2203450" cy="187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Image" r:id="rId8" imgW="4101480" imgH="3492000" progId="Photoshop.Image.13">
                  <p:embed/>
                </p:oleObj>
              </mc:Choice>
              <mc:Fallback>
                <p:oleObj name="Image" r:id="rId8" imgW="4101480" imgH="3492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92683" y="2433531"/>
                        <a:ext cx="2203450" cy="187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>
            <a:off x="4507111" y="2142068"/>
            <a:ext cx="4685572" cy="1083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63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2455333"/>
            <a:ext cx="3784599" cy="6736591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600" dirty="0" smtClean="0">
              <a:latin typeface="+mn-ea"/>
            </a:endParaRPr>
          </a:p>
          <a:p>
            <a:pPr algn="just"/>
            <a:endParaRPr lang="en-US" altLang="ko-KR" sz="1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2" y="0"/>
            <a:ext cx="3857625" cy="68580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3149600" y="1608667"/>
            <a:ext cx="2362200" cy="1507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1" y="1040396"/>
            <a:ext cx="3311505" cy="1136541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4330700" y="3294538"/>
            <a:ext cx="1257301" cy="7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63701" y="5823628"/>
            <a:ext cx="1941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로고및</a:t>
            </a:r>
            <a:r>
              <a:rPr lang="ko-KR" altLang="en-US" sz="1200" dirty="0" smtClean="0">
                <a:solidFill>
                  <a:srgbClr val="FF0000"/>
                </a:solidFill>
              </a:rPr>
              <a:t> 사진 변경 가능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39525" y="751913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FF0000"/>
                </a:solidFill>
              </a:rPr>
              <a:t>팀명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변경시</a:t>
            </a:r>
            <a:r>
              <a:rPr lang="ko-KR" altLang="en-US" sz="1200" dirty="0" smtClean="0">
                <a:solidFill>
                  <a:srgbClr val="FF0000"/>
                </a:solidFill>
              </a:rPr>
              <a:t> 관리자에게 정보가 넘어감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/>
          <p:cNvGraphicFramePr>
            <a:graphicFrameLocks noChangeAspect="1"/>
          </p:cNvGraphicFramePr>
          <p:nvPr>
            <p:extLst/>
          </p:nvPr>
        </p:nvGraphicFramePr>
        <p:xfrm>
          <a:off x="5231735" y="548254"/>
          <a:ext cx="3539436" cy="2645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Image" r:id="rId3" imgW="7288560" imgH="5447520" progId="Photoshop.Image.13">
                  <p:embed/>
                </p:oleObj>
              </mc:Choice>
              <mc:Fallback>
                <p:oleObj name="Image" r:id="rId3" imgW="7288560" imgH="5447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1735" y="548254"/>
                        <a:ext cx="3539436" cy="2645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600" dirty="0" smtClean="0">
              <a:latin typeface="+mn-ea"/>
            </a:endParaRPr>
          </a:p>
          <a:p>
            <a:pPr algn="just"/>
            <a:endParaRPr lang="en-US" altLang="ko-KR" sz="1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2" y="0"/>
            <a:ext cx="3857625" cy="68580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2616200" y="1028912"/>
            <a:ext cx="3005667" cy="2788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16111" y="276253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FF0000"/>
                </a:solidFill>
              </a:rPr>
              <a:t>즐겨찾기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05823" y="74123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팀의 공연 정보가 캘린더로 </a:t>
            </a:r>
            <a:r>
              <a:rPr lang="ko-KR" altLang="en-US" sz="1200" dirty="0">
                <a:solidFill>
                  <a:srgbClr val="FF0000"/>
                </a:solidFill>
              </a:rPr>
              <a:t>뜸</a:t>
            </a: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/>
          </p:nvPr>
        </p:nvGraphicFramePr>
        <p:xfrm>
          <a:off x="9100820" y="351122"/>
          <a:ext cx="2884901" cy="4404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Image" r:id="rId6" imgW="3999960" imgH="6107760" progId="Photoshop.Image.13">
                  <p:embed/>
                </p:oleObj>
              </mc:Choice>
              <mc:Fallback>
                <p:oleObj name="Image" r:id="rId6" imgW="3999960" imgH="6107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00820" y="351122"/>
                        <a:ext cx="2884901" cy="4404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직선 화살표 연결선 13"/>
          <p:cNvCxnSpPr/>
          <p:nvPr/>
        </p:nvCxnSpPr>
        <p:spPr>
          <a:xfrm flipV="1">
            <a:off x="3442878" y="3674815"/>
            <a:ext cx="565794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88246" y="4593269"/>
            <a:ext cx="1941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팀의 공연 관련 사진이 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051283" y="3871948"/>
            <a:ext cx="1621017" cy="263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78903" y="4003710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공연 한마디 페이지로 넘어감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2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활동보고서</a:t>
            </a:r>
            <a:endParaRPr lang="en-US" altLang="ko-KR" sz="1600" dirty="0" smtClean="0">
              <a:latin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활동 관련 보고서를 매니저에게 제출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소속 팀은 자동입력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날짜 입력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예상 시간 입력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장소입력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구체적인 장소 입력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err="1" smtClean="0">
                <a:latin typeface="+mn-ea"/>
              </a:rPr>
              <a:t>인원및</a:t>
            </a:r>
            <a:r>
              <a:rPr lang="ko-KR" altLang="en-US" sz="1400" dirty="0" smtClean="0">
                <a:latin typeface="+mn-ea"/>
              </a:rPr>
              <a:t> 활동 인원 입력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err="1" smtClean="0">
                <a:latin typeface="+mn-ea"/>
              </a:rPr>
              <a:t>내용및</a:t>
            </a:r>
            <a:r>
              <a:rPr lang="ko-KR" altLang="en-US" sz="1400" dirty="0" smtClean="0">
                <a:latin typeface="+mn-ea"/>
              </a:rPr>
              <a:t> 사진첨부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20" y="0"/>
            <a:ext cx="3857625" cy="68580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0401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8" y="0"/>
            <a:ext cx="3857625" cy="6858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5459306" y="266630"/>
          <a:ext cx="3539436" cy="2645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Image" r:id="rId4" imgW="7288560" imgH="5447520" progId="Photoshop.Image.13">
                  <p:embed/>
                </p:oleObj>
              </mc:Choice>
              <mc:Fallback>
                <p:oleObj name="Image" r:id="rId4" imgW="7288560" imgH="5447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59306" y="266630"/>
                        <a:ext cx="3539436" cy="2645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/>
          </p:nvPr>
        </p:nvGraphicFramePr>
        <p:xfrm>
          <a:off x="5459306" y="3429000"/>
          <a:ext cx="2861734" cy="3337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Image" r:id="rId6" imgW="4825080" imgH="5625360" progId="Photoshop.Image.13">
                  <p:embed/>
                </p:oleObj>
              </mc:Choice>
              <mc:Fallback>
                <p:oleObj name="Image" r:id="rId6" imgW="4825080" imgH="5625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9306" y="3429000"/>
                        <a:ext cx="2861734" cy="3337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직선 화살표 연결선 7"/>
          <p:cNvCxnSpPr/>
          <p:nvPr/>
        </p:nvCxnSpPr>
        <p:spPr>
          <a:xfrm flipV="1">
            <a:off x="4418675" y="1369448"/>
            <a:ext cx="1040631" cy="69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071594" y="3005667"/>
            <a:ext cx="1387712" cy="1303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개체 10"/>
          <p:cNvGraphicFramePr>
            <a:graphicFrameLocks noChangeAspect="1"/>
          </p:cNvGraphicFramePr>
          <p:nvPr>
            <p:extLst/>
          </p:nvPr>
        </p:nvGraphicFramePr>
        <p:xfrm>
          <a:off x="9192683" y="2433531"/>
          <a:ext cx="2203450" cy="187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Image" r:id="rId8" imgW="4101480" imgH="3492000" progId="Photoshop.Image.13">
                  <p:embed/>
                </p:oleObj>
              </mc:Choice>
              <mc:Fallback>
                <p:oleObj name="Image" r:id="rId8" imgW="4101480" imgH="3492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92683" y="2433531"/>
                        <a:ext cx="2203450" cy="187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>
            <a:off x="4507111" y="2142068"/>
            <a:ext cx="4685572" cy="1083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222</Words>
  <Application>Microsoft Office PowerPoint</Application>
  <PresentationFormat>와이드스크린</PresentationFormat>
  <Paragraphs>76</Paragraphs>
  <Slides>13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Segoe UI</vt:lpstr>
      <vt:lpstr>Office 테마</vt:lpstr>
      <vt:lpstr>Image</vt:lpstr>
      <vt:lpstr>한강에서 놀자!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예니♡</dc:creator>
  <cp:lastModifiedBy>예니♡</cp:lastModifiedBy>
  <cp:revision>115</cp:revision>
  <dcterms:created xsi:type="dcterms:W3CDTF">2015-11-16T11:23:53Z</dcterms:created>
  <dcterms:modified xsi:type="dcterms:W3CDTF">2015-12-02T12:28:30Z</dcterms:modified>
</cp:coreProperties>
</file>